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885" r:id="rId4"/>
    <p:sldId id="259" r:id="rId5"/>
    <p:sldId id="260" r:id="rId6"/>
    <p:sldId id="261" r:id="rId7"/>
    <p:sldId id="262" r:id="rId8"/>
    <p:sldId id="755" r:id="rId9"/>
    <p:sldId id="849" r:id="rId10"/>
    <p:sldId id="853" r:id="rId11"/>
    <p:sldId id="859" r:id="rId12"/>
    <p:sldId id="870" r:id="rId13"/>
    <p:sldId id="871" r:id="rId14"/>
    <p:sldId id="872" r:id="rId15"/>
    <p:sldId id="873" r:id="rId16"/>
    <p:sldId id="874" r:id="rId17"/>
    <p:sldId id="862" r:id="rId18"/>
    <p:sldId id="875" r:id="rId19"/>
    <p:sldId id="876" r:id="rId20"/>
    <p:sldId id="877" r:id="rId21"/>
    <p:sldId id="878" r:id="rId22"/>
    <p:sldId id="881" r:id="rId23"/>
    <p:sldId id="882" r:id="rId24"/>
    <p:sldId id="883" r:id="rId25"/>
    <p:sldId id="880" r:id="rId26"/>
    <p:sldId id="884" r:id="rId27"/>
    <p:sldId id="805" r:id="rId28"/>
    <p:sldId id="867" r:id="rId29"/>
    <p:sldId id="407" r:id="rId30"/>
    <p:sldId id="417" r:id="rId31"/>
    <p:sldId id="281" r:id="rId32"/>
    <p:sldId id="275" r:id="rId33"/>
    <p:sldId id="276" r:id="rId34"/>
    <p:sldId id="277" r:id="rId35"/>
    <p:sldId id="278" r:id="rId36"/>
    <p:sldId id="283" r:id="rId37"/>
    <p:sldId id="284" r:id="rId38"/>
    <p:sldId id="309" r:id="rId39"/>
    <p:sldId id="310" r:id="rId40"/>
    <p:sldId id="288" r:id="rId41"/>
    <p:sldId id="289" r:id="rId42"/>
    <p:sldId id="581" r:id="rId43"/>
    <p:sldId id="312" r:id="rId44"/>
    <p:sldId id="313" r:id="rId45"/>
    <p:sldId id="31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11/01/2023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7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939225"/>
            <a:ext cx="8077199" cy="83099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Bertaqarrub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 Allah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secara</a:t>
            </a:r>
          </a:p>
          <a:p>
            <a:pPr algn="ctr"/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ikhlas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 Qiamullail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8434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4651" y="2438400"/>
            <a:ext cx="8077199" cy="16002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 malam telah sunyi sepi, ketika manusia lain dibuai tidur yang lena, mereka bangkit bersolat tahajjud dan mendekatkan diri dengan penciptanya tanpa riya dan sum’ah serta jauh dari pandangan manusia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81000" y="8001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KEDUA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599" y="4288771"/>
            <a:ext cx="8077199" cy="165482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tinggalkan seketika kerehatan badan dan kenyamanan tempat tidur, untuk mereka menikmati dengan sepenuh jiwa dan hati yang tenteram keseronokan munajat bersama Tuhan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76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3528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diredhai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tekun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mengerjakan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ibadat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malam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sujud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berdiri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Al-Furqan 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64 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15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1" y="939225"/>
            <a:ext cx="8077199" cy="55399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Takutkan </a:t>
            </a:r>
            <a:r>
              <a:rPr lang="pt-BR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pembalasan azab Allah </a:t>
            </a:r>
            <a:r>
              <a:rPr lang="pt-BR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3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5386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1" y="2133600"/>
            <a:ext cx="8077199" cy="1371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selalu mengingati nasib di hari akhirat, iaitu hari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perhitungan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mana semua manusia akan dipersoalkan amal perbuatan mereka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52401" y="8382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KETIGA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599" y="3733801"/>
            <a:ext cx="8077199" cy="1295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saat munajat itu tergambarlah dalam fikiran mereka, betapa dahsyatnya api neraka yang menanti manusia yang derhaka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1" y="5257800"/>
            <a:ext cx="8077199" cy="12954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kala itu menitislah air mata mereka ketakutan lalu memohon kepada Allah agar disisihkan dari siksaan bakaran api neraka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047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582412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palingkanlah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azab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Neraka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Jahannam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azabnya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seksa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berkekalan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Neraka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Jahannam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penetapan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tinggal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buruk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Al-Furqan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65-66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5" y="1066800"/>
            <a:ext cx="8271589" cy="298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1" y="939225"/>
            <a:ext cx="8077199" cy="55399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pt-BR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Berbelanja </a:t>
            </a:r>
            <a:r>
              <a:rPr lang="pt-BR" sz="29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berinfaq secara sederhana</a:t>
            </a:r>
            <a:endParaRPr lang="en-US" sz="2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5386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1" y="2133600"/>
            <a:ext cx="8077199" cy="15240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tetap menjalani kehidupan dunia sebagaimana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adatnya, namun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 berbelanja harta benda samada secara wajib, sunat atau harus, mereka tidak terlalu boros dan tidak pula terlalu kedekut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52401" y="838200"/>
            <a:ext cx="21335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KEEMPAT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599" y="3886200"/>
            <a:ext cx="8077199" cy="10668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bijak memelihara keseimbangan dan kesederhanaan antara kedua sifat yang buruk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64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53000" y="762000"/>
            <a:ext cx="3657600" cy="19762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 </a:t>
            </a:r>
            <a:r>
              <a:rPr lang="fi-FI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membawa kepada kemusnahan harta dan kerosakan sosial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381000" y="1102426"/>
            <a:ext cx="3733800" cy="12597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Sifat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boros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038600" y="1371600"/>
            <a:ext cx="914400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53000" y="3545774"/>
            <a:ext cx="3581400" cy="19762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 </a:t>
            </a:r>
            <a:r>
              <a:rPr lang="fi-FI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memudaratkan diri sendiri, keluarga dan masyarakat sekeliling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loud 9"/>
          <p:cNvSpPr/>
          <p:nvPr/>
        </p:nvSpPr>
        <p:spPr>
          <a:xfrm>
            <a:off x="457200" y="3886200"/>
            <a:ext cx="3657600" cy="12597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Sifat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kedekut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38600" y="4155374"/>
            <a:ext cx="914400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033897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membelanjakan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tiadalah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melampaui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batas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tiada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bakhil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kedekut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perbelanjaan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betul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sederhana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Al-Furqan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67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357"/>
            <a:ext cx="9144000" cy="30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1" y="939225"/>
            <a:ext cx="7848599" cy="55399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pt-BR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pt-BR" sz="29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menjauhi dosa-dosa terbesar</a:t>
            </a:r>
            <a:endParaRPr lang="en-US" sz="2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Curved Left Arrow 1"/>
          <p:cNvSpPr/>
          <p:nvPr/>
        </p:nvSpPr>
        <p:spPr>
          <a:xfrm rot="19791273">
            <a:off x="7585863" y="2774541"/>
            <a:ext cx="1156083" cy="1002127"/>
          </a:xfrm>
          <a:prstGeom prst="curvedLeftArrow">
            <a:avLst>
              <a:gd name="adj1" fmla="val 18487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5386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19200" y="2133600"/>
            <a:ext cx="6629400" cy="129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berbangga dengan bersih sucinya mereka dari kesalahan dosa besar khususnya </a:t>
            </a:r>
            <a:endParaRPr lang="sv-SE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 </a:t>
            </a:r>
            <a:r>
              <a:rPr lang="sv-SE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syirik, membunuh dan zina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152401" y="838200"/>
            <a:ext cx="21335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KELIMA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86200"/>
            <a:ext cx="8077199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 </a:t>
            </a:r>
            <a:r>
              <a:rPr lang="sv-S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terbesar yang membinasakan agama, nyawa dan keturunan, serta merosakkan hubungan dengan Pencipta dan membawa malapetaka kepada kehidupan manusia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1" y="5410200"/>
            <a:ext cx="7238999" cy="11430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 penuh rasa kesal dan insaf, mereka segera bertaubat apabila terjatuh melakukan kesalahan dosa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30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505200"/>
            <a:ext cx="8077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menyembah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sesuatu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lain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bersama-sama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membunuh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jiwa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diharamkan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membunuhnya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kecuali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jalan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pula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berzina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demikian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mendapat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balasan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dosanya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Al-Furqan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68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990600"/>
            <a:ext cx="8344735" cy="29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997803"/>
            <a:ext cx="8077199" cy="83099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Menjauhi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kesaksian palsu dan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 </a:t>
            </a:r>
          </a:p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mempedulikan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 yang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sia-sia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8434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4651" y="2438400"/>
            <a:ext cx="8077199" cy="1295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 menyebutkan mereka adalah orang tidak sanggup menjadi saksi palsu sehinggakan menghilangkan hak mereka yang layak atau untuk membantu perbuatan zalim atau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batil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81000" y="8763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KEENAM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599" y="3962400"/>
            <a:ext cx="8077199" cy="104522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juga akan menjauhi majlis-majlis mungkar yang melalaikan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598" y="5257800"/>
            <a:ext cx="8077199" cy="1295400"/>
          </a:xfrm>
          <a:prstGeom prst="roundRect">
            <a:avLst/>
          </a:prstGeom>
          <a:solidFill>
            <a:schemeClr val="bg2">
              <a:lumMod val="9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melewati majlis-majlis sedemikian tanpa memperdulikannya kerana memelihara kemuliaan diri dari kebatilan dan kesesatan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495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SWT</a:t>
            </a:r>
            <a:endParaRPr lang="en-US" sz="32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771543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orang-orang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memberikan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persaksian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palsu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bertemu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(orang-orang) yang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mengerjakan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perbuatan-perbuatan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berfaedah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melintasinya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menjaga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kehormatan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tanpa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mempedulikannya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  <a:endParaRPr lang="en-US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Al-Furqan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72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62" y="1219200"/>
            <a:ext cx="6936675" cy="27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1066800"/>
            <a:ext cx="8077199" cy="461665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Patuh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tunduk kepada peringatan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5386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4651" y="2133600"/>
            <a:ext cx="8077199" cy="9144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Ketika terlalai atau terlupa, mereka mudah menerima baik peringatan yang datang tanpa sikap degil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81000" y="8763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KETUJUH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599" y="3276600"/>
            <a:ext cx="8077199" cy="89282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 mereka terbuka untuk menerima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nasihat</a:t>
            </a:r>
          </a:p>
          <a:p>
            <a:pPr algn="ctr"/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mengambil pelajaran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Curved Right Arrow 1"/>
          <p:cNvSpPr/>
          <p:nvPr/>
        </p:nvSpPr>
        <p:spPr>
          <a:xfrm rot="20765264">
            <a:off x="720176" y="5213121"/>
            <a:ext cx="990600" cy="1283162"/>
          </a:xfrm>
          <a:prstGeom prst="curvedRightArrow">
            <a:avLst>
              <a:gd name="adj1" fmla="val 12819"/>
              <a:gd name="adj2" fmla="val 50000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598" y="4419600"/>
            <a:ext cx="8077199" cy="914400"/>
          </a:xfrm>
          <a:prstGeom prst="roundRect">
            <a:avLst/>
          </a:prstGeom>
          <a:solidFill>
            <a:schemeClr val="bg2">
              <a:lumMod val="9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Fikiran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lapang untuk merenungi ayat-ayat tuhan untuk difahami dan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dihayati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5000" y="5638800"/>
            <a:ext cx="6815444" cy="914400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 </a:t>
            </a:r>
            <a:r>
              <a:rPr lang="sv-SE" sz="2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bertambahlah iman dan keyakinan mereka bahawa perintah Allah itu adalah tertinggi untuk </a:t>
            </a:r>
            <a:r>
              <a:rPr lang="sv-SE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ditaati</a:t>
            </a:r>
            <a:endParaRPr lang="en-US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742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233208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diberi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peringatan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ayat-ayat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tidaklah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tunduk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mendengarnya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secara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pekak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Al-Furqan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73 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4" y="1219200"/>
            <a:ext cx="8917711" cy="32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6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914400"/>
            <a:ext cx="8077199" cy="83099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 berdoa untuk kebaikan diri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keluarga, keturunan dan umat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urved Right Arrow 10"/>
          <p:cNvSpPr/>
          <p:nvPr/>
        </p:nvSpPr>
        <p:spPr>
          <a:xfrm rot="20765264">
            <a:off x="1384270" y="3679943"/>
            <a:ext cx="990600" cy="1283162"/>
          </a:xfrm>
          <a:prstGeom prst="curvedRightArrow">
            <a:avLst>
              <a:gd name="adj1" fmla="val 12819"/>
              <a:gd name="adj2" fmla="val 50000"/>
              <a:gd name="adj3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14600" y="4105622"/>
            <a:ext cx="5083174" cy="914400"/>
          </a:xfrm>
          <a:prstGeom prst="roundRect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Bertambah </a:t>
            </a:r>
            <a:r>
              <a:rPr lang="sv-SE" sz="2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ramailah di muka bumi ini manusia bercirikan Ibadulrahman </a:t>
            </a:r>
            <a:endParaRPr lang="sv-SE" sz="22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4800" y="1752600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4651" y="2362200"/>
            <a:ext cx="8077199" cy="15240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selalu berdoa kepada Tuhan agar dianugerahkan pasangan dan keturunan yang baik yang benar-benar menyenangkan hati dan menyejukkan jiwa, dan ahli keluarga mereka menjadi orang yang soleh dan bertaqwa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81000" y="8763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KELAPAN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599" y="5257800"/>
            <a:ext cx="8072252" cy="1371600"/>
          </a:xfrm>
          <a:prstGeom prst="roundRect">
            <a:avLst/>
          </a:prstGeom>
          <a:solidFill>
            <a:schemeClr val="bg2">
              <a:lumMod val="9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ereka mengharapkan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agar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 </a:t>
            </a:r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pemimpin yang dapat mengajak manusia untuk bertaqwa di muka bumi ini, bukan pemimpin sekadar untuk mencari kedudukan dan pangkat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73380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berdoa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berilah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beroleh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isteri-isteri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zuriat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keturunan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perkara-perkara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menyukakan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melihatnya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jadikanlah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imam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ikutan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(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mahu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3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bertaqwa</a:t>
            </a:r>
            <a:r>
              <a:rPr lang="en-US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Al-Furqan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74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5" y="1295400"/>
            <a:ext cx="8838470" cy="25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4267200" y="914400"/>
            <a:ext cx="685800" cy="990600"/>
          </a:xfrm>
          <a:prstGeom prst="downArrow">
            <a:avLst>
              <a:gd name="adj1" fmla="val 24026"/>
              <a:gd name="adj2" fmla="val 387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43000" y="1981200"/>
            <a:ext cx="6934200" cy="3810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 yang berjaya memiliki ciri-ciri ibaadurrahmaan (hamba-hamba Allah Yang Maha Penyayang) akan diredhai Allah dan ditempatkannya di akhirat nanti pada kedudukan termulia di </a:t>
            </a:r>
            <a:r>
              <a:rPr lang="sv-SE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sisinya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381000"/>
            <a:ext cx="6553200" cy="685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KESIMPULAN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733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200" b="1" dirty="0" smtClean="0"/>
              <a:t>Maksudnya </a:t>
            </a:r>
            <a:r>
              <a:rPr lang="ms-MY" sz="3200" dirty="0" smtClean="0">
                <a:solidFill>
                  <a:srgbClr val="002060"/>
                </a:solidFill>
              </a:rPr>
              <a:t>:</a:t>
            </a:r>
            <a:r>
              <a:rPr lang="ms-MY" sz="3200" b="1" dirty="0" smtClean="0">
                <a:solidFill>
                  <a:srgbClr val="002060"/>
                </a:solidFill>
              </a:rPr>
              <a:t> </a:t>
            </a:r>
            <a:r>
              <a:rPr lang="ms-MY" sz="3200" b="1" dirty="0">
                <a:solidFill>
                  <a:srgbClr val="002060"/>
                </a:solidFill>
              </a:rPr>
              <a:t>Mereka itu akan dibalas dengan tempat yang tinggi di Syurga disebabkan kesabaran mereka, dan mereka pula akan menerima di dalam syurga itu ucapan selamat di dalamnya.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324600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s-ES" b="1" dirty="0"/>
              <a:t>(</a:t>
            </a:r>
            <a:r>
              <a:rPr lang="es-ES" b="1" dirty="0" err="1"/>
              <a:t>Surah</a:t>
            </a:r>
            <a:r>
              <a:rPr lang="es-ES" b="1" dirty="0"/>
              <a:t> </a:t>
            </a:r>
            <a:r>
              <a:rPr lang="es-ES" b="1" dirty="0" smtClean="0"/>
              <a:t>Al-</a:t>
            </a:r>
            <a:r>
              <a:rPr lang="es-ES" b="1" dirty="0" err="1" smtClean="0"/>
              <a:t>Furqan</a:t>
            </a:r>
            <a:r>
              <a:rPr lang="es-ES" b="1" dirty="0" smtClean="0"/>
              <a:t> </a:t>
            </a:r>
            <a:r>
              <a:rPr lang="es-ES" b="1" dirty="0" err="1" smtClean="0"/>
              <a:t>ayat</a:t>
            </a:r>
            <a:r>
              <a:rPr lang="es-ES" b="1" dirty="0" smtClean="0"/>
              <a:t> 75)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1" y="838200"/>
            <a:ext cx="8268869" cy="28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838200"/>
            <a:ext cx="8335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لاَ إِلَهَ إِلا ّاللهُ وَحْدَهُ لاَ شَرِيْكَ لَهُ. وَأَشْهَدُ أَنَّ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94" y="2743200"/>
            <a:ext cx="8343406" cy="3924151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uhan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endParaRPr lang="en-US" sz="33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ang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iada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ekutu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3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3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21140"/>
            <a:ext cx="8382001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صَلِّ وَسَلِّمْ عَلٰى سَيِّدِنَا مُحَمّدٍ وَعَلَى آلِهِ وَأَصْحَابِهِ وَمَنْ تَبِعَهُمْ بِإِحْسَانٍ إِلَى يَوْمِ الدّيْن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82001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SAW,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secara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</a:t>
            </a:r>
            <a:r>
              <a:rPr lang="ms-MY" sz="3200" b="1" dirty="0" smtClean="0">
                <a:solidFill>
                  <a:srgbClr val="C00000"/>
                </a:solidFill>
              </a:rPr>
              <a:t>...</a:t>
            </a:r>
            <a:endParaRPr lang="ms-MY" sz="3200" b="1" dirty="0">
              <a:solidFill>
                <a:srgbClr val="C00000"/>
              </a:solidFill>
            </a:endParaRP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</a:t>
            </a:r>
            <a:r>
              <a:rPr lang="ms-MY" sz="2800" b="1" dirty="0" smtClean="0">
                <a:solidFill>
                  <a:srgbClr val="20431D"/>
                </a:solidFill>
              </a:rPr>
              <a:t>Berkuasa</a:t>
            </a:r>
          </a:p>
          <a:p>
            <a:pPr algn="ctr"/>
            <a:r>
              <a:rPr lang="ms-MY" sz="2800" b="1" dirty="0" smtClean="0">
                <a:solidFill>
                  <a:srgbClr val="20431D"/>
                </a:solidFill>
              </a:rPr>
              <a:t> </a:t>
            </a:r>
            <a:r>
              <a:rPr lang="ms-MY" sz="2800" b="1" dirty="0">
                <a:solidFill>
                  <a:srgbClr val="20431D"/>
                </a:solidFill>
              </a:rPr>
              <a:t>atas segala </a:t>
            </a:r>
            <a:r>
              <a:rPr lang="ms-MY" sz="2800" b="1" dirty="0" smtClean="0">
                <a:solidFill>
                  <a:srgbClr val="20431D"/>
                </a:solidFill>
              </a:rPr>
              <a:t>sesuatu...</a:t>
            </a:r>
            <a:endParaRPr lang="ms-MY" sz="2800" b="1" dirty="0">
              <a:solidFill>
                <a:srgbClr val="20431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وَقِنَا عَذَابَ </a:t>
            </a:r>
            <a:r>
              <a:rPr lang="ar-EG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النَّارِ</a:t>
            </a:r>
            <a:endParaRPr lang="en-US" sz="5400" b="1" dirty="0" smtClean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914400"/>
            <a:ext cx="7942843" cy="1938992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اُوْصِيْكُمْ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وَإِيَّايَ </a:t>
            </a:r>
            <a:r>
              <a:rPr lang="ar-SA" sz="6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بِتَقْوَى اللهِ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وَطَاعَتِهِ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تُفْلِحُوْنَ</a:t>
            </a:r>
            <a:endParaRPr lang="ar-SA" sz="6000" b="1" dirty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68457"/>
            <a:ext cx="8077200" cy="3108543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swt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manapun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ketika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ramai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mahupun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ketika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bersendirian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sentiasa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takutkan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menjalankan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larangannya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589314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 Januari 2023</a:t>
            </a:r>
          </a:p>
          <a:p>
            <a:pPr algn="ctr"/>
            <a:r>
              <a:rPr lang="fi-FI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Bersamaan</a:t>
            </a:r>
          </a:p>
          <a:p>
            <a:pPr algn="ctr"/>
            <a:r>
              <a:rPr lang="fi-FI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 Jamadil Akhir 1444 H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438942"/>
            <a:ext cx="8305800" cy="2123658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i-FI" sz="66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SIFAT MULIA ‘IBADUL RAHMAN</a:t>
            </a:r>
            <a:endParaRPr lang="fi-FI" sz="6600" b="1" dirty="0">
              <a:ln w="11430"/>
              <a:solidFill>
                <a:srgbClr val="EFF8BA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 rot="5400000">
            <a:off x="4457700" y="647700"/>
            <a:ext cx="990600" cy="1066800"/>
          </a:xfrm>
          <a:prstGeom prst="bentArrow">
            <a:avLst>
              <a:gd name="adj1" fmla="val 19434"/>
              <a:gd name="adj2" fmla="val 25000"/>
              <a:gd name="adj3" fmla="val 25000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1714500"/>
            <a:ext cx="5334000" cy="7239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 </a:t>
            </a:r>
            <a:r>
              <a:rPr lang="sv-SE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Yang Maha Penyayang</a:t>
            </a:r>
            <a:endParaRPr lang="en-US" sz="2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228600" y="342900"/>
            <a:ext cx="4572000" cy="952500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‘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Ibadurrahmaan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4617029"/>
            <a:ext cx="3505200" cy="193617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 </a:t>
            </a:r>
            <a:r>
              <a:rPr lang="sv-SE" sz="26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ketaatan kepada Allah secara sempurna </a:t>
            </a:r>
            <a:endParaRPr lang="en-US" sz="2600" b="1" dirty="0">
              <a:ln w="1905"/>
              <a:solidFill>
                <a:srgbClr val="204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4648200"/>
            <a:ext cx="3886200" cy="1925778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 smtClean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 ketinggian </a:t>
            </a:r>
            <a:r>
              <a:rPr lang="sv-SE" sz="2600" b="1" dirty="0">
                <a:ln w="1905"/>
                <a:solidFill>
                  <a:srgbClr val="20431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akhlak sesama hamba untuk dijadikan pedoman bagi sekelian manusia</a:t>
            </a:r>
            <a:endParaRPr lang="en-US" sz="2600" b="1" dirty="0">
              <a:ln w="1905"/>
              <a:solidFill>
                <a:srgbClr val="20431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206834" y="2574966"/>
            <a:ext cx="882732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2519" y="3392269"/>
            <a:ext cx="8077199" cy="52322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r>
              <a:rPr lang="pt-BR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erupakan tauladan </a:t>
            </a:r>
            <a:r>
              <a:rPr lang="pt-BR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terbaik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2910243" y="3977046"/>
            <a:ext cx="580313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501043" y="3977047"/>
            <a:ext cx="580313" cy="6096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28600" y="152400"/>
            <a:ext cx="8686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Ciri-Ciri ‘Ibaadurrahmaan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939225"/>
            <a:ext cx="8077199" cy="584775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Merendah </a:t>
            </a:r>
            <a:r>
              <a:rPr lang="pt-BR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 dan </a:t>
            </a:r>
            <a:r>
              <a:rPr lang="pt-B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penyantun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538644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1" y="2133600"/>
            <a:ext cx="8077199" cy="16002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 mereka berjalan di muka bumi, terlihat dari sikapnya itu sifat kesederhanaan, jauh dari sifat sombong, langkahnya teratur sopan tanpa mengada-ngada untuk menarik perhatian orang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04800" y="8382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PERTAMA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599" y="3886200"/>
            <a:ext cx="8077199" cy="1654829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 ada orang yang mengucapkan kata-kata yang tidak senonoh, mereka tidak membalas kata-kata itu kecuali dengan ucapan yang baik, yang mengandungi nasihat dan doa kesejahteraan semoga dia mendapat hidayah Allah </a:t>
            </a:r>
            <a:r>
              <a:rPr lang="sv-SE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SWT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1" y="5715000"/>
            <a:ext cx="8077199" cy="97981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ini berjiwa besar dengan bersifat penyantun dan mudah memaafkan orang lain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4201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3528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hamba-hamba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ar-Rahmaan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berjalan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bumi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sopan-santun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apabila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bercakap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jahil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menjawab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perkataan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selamat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diingini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  <a:endParaRPr lang="sv-SE" sz="24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Al-Furqan ayat 63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" y="1301697"/>
            <a:ext cx="9057908" cy="24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12410499</TotalTime>
  <Words>1622</Words>
  <Application>Microsoft Office PowerPoint</Application>
  <PresentationFormat>On-screen Show (4:3)</PresentationFormat>
  <Paragraphs>181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Arial Unicode MS</vt:lpstr>
      <vt:lpstr>Agency FB</vt:lpstr>
      <vt:lpstr>Aharoni</vt:lpstr>
      <vt:lpstr>Arial</vt:lpstr>
      <vt:lpstr>Arial Black</vt:lpstr>
      <vt:lpstr>Berlin Sans FB Demi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704</cp:revision>
  <dcterms:created xsi:type="dcterms:W3CDTF">2017-12-24T04:47:57Z</dcterms:created>
  <dcterms:modified xsi:type="dcterms:W3CDTF">2023-01-11T09:38:19Z</dcterms:modified>
</cp:coreProperties>
</file>